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69" r:id="rId5"/>
    <p:sldId id="270" r:id="rId6"/>
    <p:sldId id="273" r:id="rId7"/>
    <p:sldId id="274" r:id="rId8"/>
    <p:sldId id="26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42" d="100"/>
          <a:sy n="42" d="100"/>
        </p:scale>
        <p:origin x="54" y="1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797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8824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140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837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7209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638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463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5773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890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121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336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645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ugenes.co.kr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포폴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 smtClean="0"/>
              <a:t>장정윤</a:t>
            </a:r>
            <a:endParaRPr lang="ko-KR" altLang="en-US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936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 smtClean="0"/>
              <a:t>기존 사이트 분석</a:t>
            </a:r>
            <a:r>
              <a:rPr lang="en-US" altLang="ko-KR" dirty="0" smtClean="0"/>
              <a:t>(</a:t>
            </a:r>
            <a:r>
              <a:rPr lang="ko-KR" altLang="en-US" dirty="0" smtClean="0"/>
              <a:t>색 강조</a:t>
            </a:r>
            <a:r>
              <a:rPr lang="en-US" altLang="ko-KR" dirty="0" smtClean="0"/>
              <a:t>) </a:t>
            </a:r>
            <a:r>
              <a:rPr lang="ko-KR" altLang="en-US" dirty="0" smtClean="0"/>
              <a:t>및 기획 의도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설계 </a:t>
            </a:r>
            <a:r>
              <a:rPr lang="en-US" altLang="ko-KR" dirty="0" smtClean="0"/>
              <a:t>/ </a:t>
            </a:r>
            <a:r>
              <a:rPr lang="ko-KR" altLang="en-US" dirty="0" smtClean="0"/>
              <a:t>주요 구현 항목 </a:t>
            </a:r>
            <a:r>
              <a:rPr lang="en-US" altLang="ko-KR" dirty="0" smtClean="0"/>
              <a:t>/</a:t>
            </a:r>
            <a:r>
              <a:rPr lang="ko-KR" altLang="en-US" dirty="0" smtClean="0"/>
              <a:t> 제작 기법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사이트 구현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메인페이지</a:t>
            </a:r>
            <a:r>
              <a:rPr lang="en-US" altLang="ko-KR" dirty="0" smtClean="0"/>
              <a:t>/</a:t>
            </a:r>
            <a:r>
              <a:rPr lang="ko-KR" altLang="en-US" dirty="0" smtClean="0"/>
              <a:t>서브페이지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개선사항</a:t>
            </a:r>
            <a:r>
              <a:rPr lang="en-US" altLang="ko-KR" dirty="0" smtClean="0"/>
              <a:t>/</a:t>
            </a:r>
            <a:r>
              <a:rPr lang="ko-KR" altLang="en-US" dirty="0" smtClean="0"/>
              <a:t>향후 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6942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유진그룹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600" dirty="0" smtClean="0"/>
              <a:t>[</a:t>
            </a:r>
            <a:r>
              <a:rPr lang="ko-KR" altLang="en-US" sz="1600" dirty="0" smtClean="0"/>
              <a:t>장점</a:t>
            </a:r>
            <a:r>
              <a:rPr lang="en-US" altLang="ko-KR" sz="1600" dirty="0" smtClean="0"/>
              <a:t>]</a:t>
            </a:r>
          </a:p>
          <a:p>
            <a:pPr marL="0" indent="0">
              <a:buNone/>
            </a:pPr>
            <a:r>
              <a:rPr lang="ko-KR" altLang="en-US" sz="1600" dirty="0" smtClean="0"/>
              <a:t>아는 기업</a:t>
            </a:r>
            <a:endParaRPr lang="en-US" altLang="ko-KR" sz="1600" dirty="0" smtClean="0"/>
          </a:p>
          <a:p>
            <a:pPr marL="0" indent="0">
              <a:buNone/>
            </a:pPr>
            <a:r>
              <a:rPr lang="ko-KR" altLang="en-US" sz="1600" dirty="0" smtClean="0"/>
              <a:t>기본적인 페이지에 다양한 효과</a:t>
            </a:r>
            <a:endParaRPr lang="en-US" altLang="ko-KR" sz="1600" dirty="0" smtClean="0"/>
          </a:p>
          <a:p>
            <a:pPr marL="0" indent="0">
              <a:buNone/>
            </a:pPr>
            <a:endParaRPr lang="en-US" altLang="ko-KR" sz="1600" dirty="0" smtClean="0"/>
          </a:p>
          <a:p>
            <a:pPr marL="0" indent="0">
              <a:buNone/>
            </a:pPr>
            <a:r>
              <a:rPr lang="en-US" altLang="ko-KR" sz="1600" dirty="0" smtClean="0"/>
              <a:t>[</a:t>
            </a:r>
            <a:r>
              <a:rPr lang="ko-KR" altLang="en-US" sz="1600" dirty="0" smtClean="0"/>
              <a:t>단점</a:t>
            </a:r>
            <a:r>
              <a:rPr lang="en-US" altLang="ko-KR" sz="1600" dirty="0" smtClean="0"/>
              <a:t>]</a:t>
            </a:r>
          </a:p>
          <a:p>
            <a:pPr marL="0" indent="0">
              <a:buNone/>
            </a:pPr>
            <a:r>
              <a:rPr lang="ko-KR" altLang="en-US" sz="1600" dirty="0" smtClean="0"/>
              <a:t>눈에 띄지 않음</a:t>
            </a:r>
            <a:endParaRPr lang="en-US" altLang="ko-KR" sz="1600" dirty="0" smtClean="0"/>
          </a:p>
          <a:p>
            <a:pPr marL="0" indent="0">
              <a:buNone/>
            </a:pPr>
            <a:endParaRPr lang="en-US" altLang="ko-KR" sz="1600" dirty="0" smtClean="0"/>
          </a:p>
          <a:p>
            <a:r>
              <a:rPr lang="en-US" altLang="ko-KR" sz="1600" dirty="0" smtClean="0">
                <a:hlinkClick r:id="rId2"/>
              </a:rPr>
              <a:t>https</a:t>
            </a:r>
            <a:r>
              <a:rPr lang="en-US" altLang="ko-KR" sz="1600" dirty="0">
                <a:hlinkClick r:id="rId2"/>
              </a:rPr>
              <a:t>://eugenes.co.kr</a:t>
            </a:r>
            <a:r>
              <a:rPr lang="en-US" altLang="ko-KR" sz="1600" dirty="0" smtClean="0">
                <a:hlinkClick r:id="rId2"/>
              </a:rPr>
              <a:t>/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922642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5"/>
            <a:ext cx="12204000" cy="605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99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468"/>
            <a:ext cx="12204000" cy="605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46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효과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715340"/>
            <a:ext cx="5181600" cy="2571908"/>
          </a:xfrm>
          <a:prstGeom prst="rect">
            <a:avLst/>
          </a:prstGeom>
        </p:spPr>
      </p:pic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마우스 따라다님</a:t>
            </a:r>
            <a:endParaRPr lang="en-US" altLang="ko-KR" dirty="0" smtClean="0"/>
          </a:p>
          <a:p>
            <a:r>
              <a:rPr lang="ko-KR" altLang="en-US" dirty="0" smtClean="0"/>
              <a:t>동영상 </a:t>
            </a:r>
            <a:r>
              <a:rPr lang="ko-KR" altLang="en-US" dirty="0" err="1" smtClean="0"/>
              <a:t>미리보기</a:t>
            </a:r>
            <a:r>
              <a:rPr lang="en-US" altLang="ko-KR" dirty="0" smtClean="0"/>
              <a:t>&amp;</a:t>
            </a:r>
          </a:p>
          <a:p>
            <a:r>
              <a:rPr lang="ko-KR" altLang="en-US" dirty="0" err="1" smtClean="0"/>
              <a:t>클릭시</a:t>
            </a:r>
            <a:r>
              <a:rPr lang="ko-KR" altLang="en-US" dirty="0" smtClean="0"/>
              <a:t> 유튜브 팝업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9158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3072" y="387109"/>
            <a:ext cx="5181600" cy="361418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효과</a:t>
            </a:r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스크롤에 따른 변화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19" y="4228784"/>
            <a:ext cx="7200000" cy="225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555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감사합니다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346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67</Words>
  <Application>Microsoft Office PowerPoint</Application>
  <PresentationFormat>와이드스크린</PresentationFormat>
  <Paragraphs>23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포폴</vt:lpstr>
      <vt:lpstr>목차</vt:lpstr>
      <vt:lpstr>유진그룹</vt:lpstr>
      <vt:lpstr>PowerPoint 프레젠테이션</vt:lpstr>
      <vt:lpstr>PowerPoint 프레젠테이션</vt:lpstr>
      <vt:lpstr>효과1</vt:lpstr>
      <vt:lpstr>효과2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포폴</dc:title>
  <dc:creator>user</dc:creator>
  <cp:lastModifiedBy>user</cp:lastModifiedBy>
  <cp:revision>9</cp:revision>
  <dcterms:created xsi:type="dcterms:W3CDTF">2024-02-13T05:44:19Z</dcterms:created>
  <dcterms:modified xsi:type="dcterms:W3CDTF">2024-02-13T08:26:40Z</dcterms:modified>
</cp:coreProperties>
</file>

<file path=docProps/thumbnail.jpeg>
</file>